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2F90-7375-4424-B7F3-430BECA3D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440AA-87CB-4CAF-BAA3-034C07F1A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1864C-2489-4856-9ED1-AAD5D889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D7E9B-37E4-464D-907F-23F12FC7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19E3B-09DE-4076-8767-350439FC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6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EECA-8EAD-4D2C-8253-1D0F796F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40E1F-9AD6-4A9F-B1F3-61F62F8B7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2D6CF-0322-418E-826B-FD4A3D89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6E46-0956-4CBB-AC4A-AAA9D925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2CCC-7248-4E65-9819-EB2DAD7D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67A725-FB8F-4E7B-B051-D0E665065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883BB-9623-4177-9F6E-1DCFD737F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0B663-92CF-47C6-8502-E3ED96A6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885B2-27AC-42E7-BB57-8A709589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5A2F5-6E8A-42CB-BCA3-F5BA6FBD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6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04D9-3CF7-4A44-8228-E879C2C5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4C283-48B2-4AB9-A4C3-D797B30C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51A4C-B9EE-404A-9E82-1DED8CF0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C8377-755B-4D25-953A-8DBCB7E6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9025-3FE9-40E1-8F53-CE6388A4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6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3FFF-B14E-488D-9711-8771E844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9542C-EF9C-4855-8841-0AB2BC61B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FEE2B-5F75-4D7A-811D-AFD891AE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6D6FB-1959-4161-AD16-778B85C1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5889D-9F06-4E4B-9792-96656DCD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7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F472-5127-4B9A-A5CC-FDAF9A8B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E24-4B9C-46DF-8F45-B97904A68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8DF39-679B-40A5-852C-4C34609C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B209-299F-4819-B326-53FD57DB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0E444-E2AB-4629-90C1-85BA963E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EE030-6665-421D-85AD-7AD7C278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2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3E93-65F7-4535-8115-69A5D5C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00D8B-7BC1-43EC-99A9-09123E69B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53324-6EB9-4855-9B50-B030CF58C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896BF-EC58-4242-ACD4-85C3FE96B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169A1-59B8-4F75-BF9F-A41D46DE6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B360E-1D68-4DCC-ACC2-5018EDD2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8BC34-96D9-4376-82B5-23F5D147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D9097-6097-483E-AEAC-BDE82FF0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3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2A24-7110-431A-8950-E3B18796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1A282-5859-4FBA-8F95-FA5FFAF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2ED7F-B513-41A9-B664-2878196A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E8E20-0B98-4E1F-8E1F-E6B9F478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41AEE-2AF7-4A77-8D1B-0A7282A7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BD446-8657-43E5-9475-1690A376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C7FFE-6F53-4B35-BECE-CE3EFBB7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18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0AEE-8DC1-4751-83AA-F498BE69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A430-CB75-411C-AE58-622613B75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F69C1-83DD-49D8-AE69-2C430261A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FA6AE-365D-4B23-8FEE-E689E2C9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512C6-CE26-43E3-B4A1-0C496AC7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7B199-BA01-4F3D-9091-F4CCA4C13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73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F8A1-868D-4DA9-9C81-364DFE3D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185A3E-2147-4C1A-B564-7F3B604FB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6AC1E-1101-43A4-A2B7-9B7FFA00E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390E5-9B7C-45BD-BC96-997BB836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0DA4C-017D-4820-A395-30C47CE44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00714-2102-41BE-8479-7A72BCD0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2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C1257-7A93-4B2B-A108-7A81F4A9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4E33-69C4-4683-B3FD-706AE360B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38DF3-F58D-4A8C-971E-1A72CEFBA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F75D-09A1-492E-A068-7D961830748E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61D36-E2C2-480E-BB63-C3A59CC41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376-1E9F-41A7-993D-E1EBB7F2A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A7814-D0B3-4B0A-9943-003A44BF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9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EB10F-A123-4DDA-A03D-870E5A97F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33" t="24783" r="44076" b="63333"/>
          <a:stretch/>
        </p:blipFill>
        <p:spPr>
          <a:xfrm>
            <a:off x="149088" y="139148"/>
            <a:ext cx="3667538" cy="1232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9B481A-D407-4AA9-AC5B-596710D0D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79" t="24927" r="44158" b="42609"/>
          <a:stretch/>
        </p:blipFill>
        <p:spPr>
          <a:xfrm>
            <a:off x="149087" y="1421296"/>
            <a:ext cx="3667537" cy="2955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5284E-0F53-4B37-B6AE-599C1812BA53}"/>
              </a:ext>
            </a:extLst>
          </p:cNvPr>
          <p:cNvSpPr txBox="1"/>
          <p:nvPr/>
        </p:nvSpPr>
        <p:spPr>
          <a:xfrm>
            <a:off x="3816625" y="139148"/>
            <a:ext cx="8226288" cy="26442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u="sng" dirty="0"/>
              <a:t>Cluster 1: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Requests for 2 nodes, the pool gives the 2 instances and spins up another 2 more instances ready.</a:t>
            </a:r>
          </a:p>
          <a:p>
            <a:pPr>
              <a:lnSpc>
                <a:spcPct val="150000"/>
              </a:lnSpc>
            </a:pPr>
            <a:r>
              <a:rPr lang="en-IN" sz="1400" b="1" u="sng" dirty="0"/>
              <a:t>Cluster 2: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a) Requests for 2 nodes then it can give 2 nodes which are ready (VM3 &amp; VM4)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b) If cluster 2 request for 3 more nodes then it will give these 2 nodes which are VM3 &amp; VM4 and also spin up    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  the new one which adds to the time.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c) If cluster 2 request for 4 more nodes then it will fail to start with the error that “there are not enough 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     instances to provide”.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5374F-84B1-4DD3-8E3C-D0AC7AAC640E}"/>
              </a:ext>
            </a:extLst>
          </p:cNvPr>
          <p:cNvSpPr/>
          <p:nvPr/>
        </p:nvSpPr>
        <p:spPr>
          <a:xfrm>
            <a:off x="149087" y="139148"/>
            <a:ext cx="11893825" cy="4237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5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1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FA673-9F39-4E1F-B83D-4F1571F41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8260" r="1114" b="6232"/>
          <a:stretch/>
        </p:blipFill>
        <p:spPr>
          <a:xfrm>
            <a:off x="102704" y="99391"/>
            <a:ext cx="11986591" cy="58640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4438AB-2A4B-42C7-B0AD-BA15B23DA4AF}"/>
              </a:ext>
            </a:extLst>
          </p:cNvPr>
          <p:cNvSpPr/>
          <p:nvPr/>
        </p:nvSpPr>
        <p:spPr>
          <a:xfrm>
            <a:off x="695739" y="2196548"/>
            <a:ext cx="2574235" cy="427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4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C62F1-2A06-4F4F-8B4D-EB1CA5B64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8696" r="31033" b="35942"/>
          <a:stretch/>
        </p:blipFill>
        <p:spPr>
          <a:xfrm>
            <a:off x="139147" y="129207"/>
            <a:ext cx="9932498" cy="45223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7621BB-9420-48BA-B253-6F89C1A448EA}"/>
              </a:ext>
            </a:extLst>
          </p:cNvPr>
          <p:cNvSpPr/>
          <p:nvPr/>
        </p:nvSpPr>
        <p:spPr>
          <a:xfrm>
            <a:off x="6380923" y="1073426"/>
            <a:ext cx="437322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5F1031-60B3-4918-97BD-5C9EBF0132A3}"/>
              </a:ext>
            </a:extLst>
          </p:cNvPr>
          <p:cNvSpPr/>
          <p:nvPr/>
        </p:nvSpPr>
        <p:spPr>
          <a:xfrm>
            <a:off x="4244010" y="1510748"/>
            <a:ext cx="844825" cy="278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6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15856-6888-4FB8-90B8-B58DAA92C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1" t="14927" r="43179" b="9710"/>
          <a:stretch/>
        </p:blipFill>
        <p:spPr>
          <a:xfrm>
            <a:off x="149086" y="109330"/>
            <a:ext cx="4437631" cy="65001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0899B5-C035-485E-938D-E1050547D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69" t="30435" r="45625" b="59420"/>
          <a:stretch/>
        </p:blipFill>
        <p:spPr>
          <a:xfrm>
            <a:off x="4790659" y="188842"/>
            <a:ext cx="3925957" cy="10819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4DA2BB-2F88-4DBB-9528-AD928B436AC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84583" y="729822"/>
            <a:ext cx="3906076" cy="114867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3C656B-476A-4ED0-823B-F3D9471313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25" t="39131" r="43750" b="49999"/>
          <a:stretch/>
        </p:blipFill>
        <p:spPr>
          <a:xfrm>
            <a:off x="4790659" y="1439063"/>
            <a:ext cx="3925956" cy="116382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2E200A-5DC6-44D1-BE4A-1CC25297BEFF}"/>
              </a:ext>
            </a:extLst>
          </p:cNvPr>
          <p:cNvCxnSpPr>
            <a:cxnSpLocks/>
          </p:cNvCxnSpPr>
          <p:nvPr/>
        </p:nvCxnSpPr>
        <p:spPr>
          <a:xfrm flipV="1">
            <a:off x="1212574" y="1666354"/>
            <a:ext cx="3578085" cy="9365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1C913C7-AC39-494D-932B-450281D7C5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228" t="50000" r="37310" b="43913"/>
          <a:stretch/>
        </p:blipFill>
        <p:spPr>
          <a:xfrm>
            <a:off x="4790659" y="2771147"/>
            <a:ext cx="3925956" cy="65693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95AC9D-B71B-44D1-8498-8C0CB8896C26}"/>
              </a:ext>
            </a:extLst>
          </p:cNvPr>
          <p:cNvCxnSpPr>
            <a:cxnSpLocks/>
          </p:cNvCxnSpPr>
          <p:nvPr/>
        </p:nvCxnSpPr>
        <p:spPr>
          <a:xfrm flipV="1">
            <a:off x="2266123" y="2929399"/>
            <a:ext cx="2524536" cy="43785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846B8C-222A-457B-BE39-F18713EBB557}"/>
              </a:ext>
            </a:extLst>
          </p:cNvPr>
          <p:cNvSpPr/>
          <p:nvPr/>
        </p:nvSpPr>
        <p:spPr>
          <a:xfrm>
            <a:off x="263386" y="4274993"/>
            <a:ext cx="3906076" cy="316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E7E1C-0AFF-4F0E-820B-4408E60DE1FE}"/>
              </a:ext>
            </a:extLst>
          </p:cNvPr>
          <p:cNvSpPr/>
          <p:nvPr/>
        </p:nvSpPr>
        <p:spPr>
          <a:xfrm>
            <a:off x="253451" y="4920670"/>
            <a:ext cx="3906076" cy="316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7BC2A-3A09-444A-87F8-4D2F3570904D}"/>
              </a:ext>
            </a:extLst>
          </p:cNvPr>
          <p:cNvSpPr/>
          <p:nvPr/>
        </p:nvSpPr>
        <p:spPr>
          <a:xfrm>
            <a:off x="2663496" y="3525502"/>
            <a:ext cx="338121" cy="316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809910-867B-4F91-A167-3193A5AC8A29}"/>
              </a:ext>
            </a:extLst>
          </p:cNvPr>
          <p:cNvSpPr/>
          <p:nvPr/>
        </p:nvSpPr>
        <p:spPr>
          <a:xfrm>
            <a:off x="139147" y="99391"/>
            <a:ext cx="8577468" cy="65101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5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5F1AD-0941-4404-9496-DB2F7983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6" t="60000" r="45543" b="16522"/>
          <a:stretch/>
        </p:blipFill>
        <p:spPr>
          <a:xfrm>
            <a:off x="99391" y="89452"/>
            <a:ext cx="4313583" cy="21701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A768C-8F13-4B95-88AA-0304DABDD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0" t="67858" r="45853" b="17940"/>
          <a:stretch/>
        </p:blipFill>
        <p:spPr>
          <a:xfrm>
            <a:off x="99391" y="2375453"/>
            <a:ext cx="4328156" cy="13715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7D112-C755-4CAB-95AE-FC13080D8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59" t="67051" r="45462" b="18551"/>
          <a:stretch/>
        </p:blipFill>
        <p:spPr>
          <a:xfrm>
            <a:off x="99391" y="3862866"/>
            <a:ext cx="4313582" cy="13604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00E18A-60D5-4A95-A764-899CCAC08C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59" t="68355" r="45625" b="17536"/>
          <a:stretch/>
        </p:blipFill>
        <p:spPr>
          <a:xfrm>
            <a:off x="4528934" y="89452"/>
            <a:ext cx="3969024" cy="12344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380F88-B4AE-464C-B4B1-DC8AD4236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778" t="67051" r="45706" b="17246"/>
          <a:stretch/>
        </p:blipFill>
        <p:spPr>
          <a:xfrm>
            <a:off x="4528933" y="1435035"/>
            <a:ext cx="3969023" cy="13739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C3A912-89DB-495C-B935-32568C39CF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77" t="67051" r="45543" b="17826"/>
          <a:stretch/>
        </p:blipFill>
        <p:spPr>
          <a:xfrm>
            <a:off x="4528932" y="2985016"/>
            <a:ext cx="3969023" cy="13147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A2C624-A6A2-4673-984F-BE5747392B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777" t="68355" r="45543" b="16667"/>
          <a:stretch/>
        </p:blipFill>
        <p:spPr>
          <a:xfrm>
            <a:off x="4520647" y="4460142"/>
            <a:ext cx="3977307" cy="13049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D0AB25-0AC7-4A85-88B6-0B60C5AF1F19}"/>
              </a:ext>
            </a:extLst>
          </p:cNvPr>
          <p:cNvSpPr/>
          <p:nvPr/>
        </p:nvSpPr>
        <p:spPr>
          <a:xfrm>
            <a:off x="89452" y="79513"/>
            <a:ext cx="8418441" cy="56954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90B83-6EFD-458E-AEC6-65156EE05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7" t="52899" r="35191" b="4927"/>
          <a:stretch/>
        </p:blipFill>
        <p:spPr>
          <a:xfrm>
            <a:off x="129208" y="139148"/>
            <a:ext cx="4949688" cy="32150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4DB66A-CAD2-45DA-B46A-50A49C7AA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51" t="53119" r="35272" b="5797"/>
          <a:stretch/>
        </p:blipFill>
        <p:spPr>
          <a:xfrm>
            <a:off x="5367130" y="139148"/>
            <a:ext cx="5047002" cy="32150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5F4DF-EA54-4DD8-8EBF-3520481DD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88" t="67536" r="35516" b="12754"/>
          <a:stretch/>
        </p:blipFill>
        <p:spPr>
          <a:xfrm>
            <a:off x="2156792" y="3362916"/>
            <a:ext cx="5734879" cy="17566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5D029-E3B5-41E2-90C7-0AE07854DB21}"/>
              </a:ext>
            </a:extLst>
          </p:cNvPr>
          <p:cNvSpPr/>
          <p:nvPr/>
        </p:nvSpPr>
        <p:spPr>
          <a:xfrm>
            <a:off x="119269" y="129208"/>
            <a:ext cx="10304802" cy="50002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5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36367-D96E-4426-82E6-32B3D8F4C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8" t="14782" r="24104" b="5652"/>
          <a:stretch/>
        </p:blipFill>
        <p:spPr>
          <a:xfrm>
            <a:off x="159025" y="109330"/>
            <a:ext cx="7052037" cy="6629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0B9A49-B573-4BDC-A8DB-54A34802BA37}"/>
              </a:ext>
            </a:extLst>
          </p:cNvPr>
          <p:cNvSpPr/>
          <p:nvPr/>
        </p:nvSpPr>
        <p:spPr>
          <a:xfrm>
            <a:off x="253451" y="2575401"/>
            <a:ext cx="3771897" cy="316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C48E6E-5A51-4A06-A282-2B0F5AF7A734}"/>
              </a:ext>
            </a:extLst>
          </p:cNvPr>
          <p:cNvSpPr/>
          <p:nvPr/>
        </p:nvSpPr>
        <p:spPr>
          <a:xfrm>
            <a:off x="258421" y="4910731"/>
            <a:ext cx="3766927" cy="316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EA8FD5-07F0-4B06-9703-6BB9EB89F961}"/>
              </a:ext>
            </a:extLst>
          </p:cNvPr>
          <p:cNvSpPr/>
          <p:nvPr/>
        </p:nvSpPr>
        <p:spPr>
          <a:xfrm>
            <a:off x="1490678" y="3985593"/>
            <a:ext cx="338121" cy="2385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6C3D99-863D-4E13-A808-CE8D3C009C61}"/>
              </a:ext>
            </a:extLst>
          </p:cNvPr>
          <p:cNvSpPr/>
          <p:nvPr/>
        </p:nvSpPr>
        <p:spPr>
          <a:xfrm>
            <a:off x="253450" y="1950581"/>
            <a:ext cx="929307" cy="316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C4F2F2-2D12-4D97-9536-D8C5D5CCAA7F}"/>
              </a:ext>
            </a:extLst>
          </p:cNvPr>
          <p:cNvSpPr/>
          <p:nvPr/>
        </p:nvSpPr>
        <p:spPr>
          <a:xfrm>
            <a:off x="253450" y="1279110"/>
            <a:ext cx="1237228" cy="316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8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2B3EA-A2B4-49AA-A1A4-E820C3EB3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0" t="24493" r="42363" b="48116"/>
          <a:stretch/>
        </p:blipFill>
        <p:spPr>
          <a:xfrm>
            <a:off x="168965" y="139146"/>
            <a:ext cx="9432235" cy="33635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985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C5F27-B613-4935-A319-E94DF8F7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1" y="118027"/>
            <a:ext cx="4772425" cy="736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EFA14-F0D6-40D7-B53F-88AA5CD2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1" y="1032427"/>
            <a:ext cx="3260242" cy="1420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8564B-40B7-47C9-AB52-4EDC426E1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398" y="118027"/>
            <a:ext cx="4942657" cy="52093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7C9A26-81FE-4C1F-9199-21A51AA027D6}"/>
              </a:ext>
            </a:extLst>
          </p:cNvPr>
          <p:cNvSpPr/>
          <p:nvPr/>
        </p:nvSpPr>
        <p:spPr>
          <a:xfrm>
            <a:off x="138941" y="118027"/>
            <a:ext cx="9991114" cy="5278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98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116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2022-06-12T06:03:02Z</dcterms:created>
  <dcterms:modified xsi:type="dcterms:W3CDTF">2022-06-14T17:47:52Z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2022-06-12T06:03:02Z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417d106b-3ad4-48a3-8643-46b9d4a69e46</vt:lpwstr>
  </property>
  <property fmtid="{D5CDD505-2E9C-101B-9397-08002B2CF9AE}" pid="8" name="MSIP_Label_19540963-e559-4020-8a90-fe8a502c2801_ContentBits">
    <vt:lpwstr>0</vt:lpwstr>
  </property>
</Properties>
</file>